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59" r:id="rId7"/>
    <p:sldId id="263" r:id="rId8"/>
    <p:sldId id="268" r:id="rId9"/>
    <p:sldId id="267" r:id="rId10"/>
    <p:sldId id="269" r:id="rId11"/>
    <p:sldId id="266" r:id="rId12"/>
    <p:sldId id="264" r:id="rId13"/>
    <p:sldId id="265" r:id="rId14"/>
    <p:sldId id="270" r:id="rId15"/>
    <p:sldId id="261" r:id="rId16"/>
    <p:sldId id="275" r:id="rId17"/>
    <p:sldId id="291" r:id="rId18"/>
    <p:sldId id="274" r:id="rId19"/>
    <p:sldId id="272" r:id="rId20"/>
    <p:sldId id="277" r:id="rId21"/>
    <p:sldId id="278" r:id="rId22"/>
    <p:sldId id="276" r:id="rId23"/>
    <p:sldId id="281" r:id="rId24"/>
    <p:sldId id="280" r:id="rId25"/>
    <p:sldId id="279" r:id="rId26"/>
    <p:sldId id="288" r:id="rId27"/>
    <p:sldId id="292" r:id="rId28"/>
    <p:sldId id="282" r:id="rId29"/>
    <p:sldId id="290" r:id="rId30"/>
    <p:sldId id="293" r:id="rId31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0" d="100"/>
          <a:sy n="90" d="100"/>
        </p:scale>
        <p:origin x="90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451B2-85E5-46AA-AE9C-19792586340E}" type="datetimeFigureOut">
              <a:rPr lang="de-DE" smtClean="0"/>
              <a:t>05.10.2022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4EBD-7387-499F-AA82-404DEB56E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4508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451B2-85E5-46AA-AE9C-19792586340E}" type="datetimeFigureOut">
              <a:rPr lang="de-DE" smtClean="0"/>
              <a:t>05.10.2022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4EBD-7387-499F-AA82-404DEB56E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5308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451B2-85E5-46AA-AE9C-19792586340E}" type="datetimeFigureOut">
              <a:rPr lang="de-DE" smtClean="0"/>
              <a:t>05.10.2022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4EBD-7387-499F-AA82-404DEB56E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8037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451B2-85E5-46AA-AE9C-19792586340E}" type="datetimeFigureOut">
              <a:rPr lang="de-DE" smtClean="0"/>
              <a:t>05.10.2022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4EBD-7387-499F-AA82-404DEB56E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7742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451B2-85E5-46AA-AE9C-19792586340E}" type="datetimeFigureOut">
              <a:rPr lang="de-DE" smtClean="0"/>
              <a:t>05.10.2022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4EBD-7387-499F-AA82-404DEB56E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5701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451B2-85E5-46AA-AE9C-19792586340E}" type="datetimeFigureOut">
              <a:rPr lang="de-DE" smtClean="0"/>
              <a:t>05.10.2022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4EBD-7387-499F-AA82-404DEB56E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3944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451B2-85E5-46AA-AE9C-19792586340E}" type="datetimeFigureOut">
              <a:rPr lang="de-DE" smtClean="0"/>
              <a:t>05.10.2022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4EBD-7387-499F-AA82-404DEB56E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0432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451B2-85E5-46AA-AE9C-19792586340E}" type="datetimeFigureOut">
              <a:rPr lang="de-DE" smtClean="0"/>
              <a:t>05.10.2022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4EBD-7387-499F-AA82-404DEB56E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0124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451B2-85E5-46AA-AE9C-19792586340E}" type="datetimeFigureOut">
              <a:rPr lang="de-DE" smtClean="0"/>
              <a:t>05.10.2022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4EBD-7387-499F-AA82-404DEB56E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9562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451B2-85E5-46AA-AE9C-19792586340E}" type="datetimeFigureOut">
              <a:rPr lang="de-DE" smtClean="0"/>
              <a:t>05.10.2022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4EBD-7387-499F-AA82-404DEB56E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8197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451B2-85E5-46AA-AE9C-19792586340E}" type="datetimeFigureOut">
              <a:rPr lang="de-DE" smtClean="0"/>
              <a:t>05.10.2022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4EBD-7387-499F-AA82-404DEB56E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133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451B2-85E5-46AA-AE9C-19792586340E}" type="datetimeFigureOut">
              <a:rPr lang="de-DE" smtClean="0"/>
              <a:t>05.10.2022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D4EBD-7387-499F-AA82-404DEB56E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0006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cid:6b95eddd-6a80-4eaf-a7b3-2ec4dae6f979@xa000.intra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8197" y="226243"/>
            <a:ext cx="10641151" cy="763959"/>
          </a:xfrm>
          <a:gradFill>
            <a:gsLst>
              <a:gs pos="29000">
                <a:schemeClr val="accent5"/>
              </a:gs>
              <a:gs pos="59000">
                <a:srgbClr val="FFFF66"/>
              </a:gs>
              <a:gs pos="54000">
                <a:schemeClr val="accent1">
                  <a:lumMod val="45000"/>
                  <a:lumOff val="55000"/>
                </a:schemeClr>
              </a:gs>
              <a:gs pos="31000">
                <a:schemeClr val="accent5"/>
              </a:gs>
              <a:gs pos="30000">
                <a:schemeClr val="accent5"/>
              </a:gs>
            </a:gsLst>
            <a:lin ang="5400000" scaled="1"/>
          </a:gradFill>
          <a:ln w="38100">
            <a:solidFill>
              <a:schemeClr val="accent5"/>
            </a:solidFill>
          </a:ln>
        </p:spPr>
        <p:txBody>
          <a:bodyPr>
            <a:normAutofit/>
          </a:bodyPr>
          <a:lstStyle/>
          <a:p>
            <a:r>
              <a:rPr lang="de-DE" sz="3200" dirty="0">
                <a:solidFill>
                  <a:schemeClr val="tx2"/>
                </a:solidFill>
                <a:latin typeface="Arial Black" panose="020B0A04020102020204" pitchFamily="34" charset="0"/>
              </a:rPr>
              <a:t>Oberhausen hilft e. V.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" t="3237" r="305" b="1387"/>
          <a:stretch/>
        </p:blipFill>
        <p:spPr>
          <a:xfrm>
            <a:off x="3491111" y="1276220"/>
            <a:ext cx="5335325" cy="501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13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99abcedd-ba61-4ba2-bdbc-48450a4668c8@xa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8" r="64" b="14451"/>
          <a:stretch/>
        </p:blipFill>
        <p:spPr bwMode="auto">
          <a:xfrm rot="16200000">
            <a:off x="913143" y="714514"/>
            <a:ext cx="3285482" cy="354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71" y="3496770"/>
            <a:ext cx="3686755" cy="276506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800" y="846017"/>
            <a:ext cx="4228282" cy="31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28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e49fea4-74b9-4b57-891c-db9b58dea86a@xa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865" y="594118"/>
            <a:ext cx="3716447" cy="495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b3a4b4ef-b940-4a18-9d86-a7333e6df254@xa0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52" y="1024079"/>
            <a:ext cx="6362327" cy="42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438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fc503ba-8f02-4cfb-ba12-997a9e16f435@xa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19" y="676007"/>
            <a:ext cx="3590678" cy="478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d8d59b15-12b2-4e76-a9fb-59b220bcc043@xa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226" y="676007"/>
            <a:ext cx="6365295" cy="477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928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de0346b-7a45-456f-906a-9984e30f6d6e@xa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72" y="580175"/>
            <a:ext cx="4263791" cy="319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c01bc636-92c6-4594-9cfb-164814a7326a@xa0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072" y="580175"/>
            <a:ext cx="2191248" cy="292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f79f6a7b-16aa-4466-b6a0-57ba3f9d622c@xa0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865" y="1411354"/>
            <a:ext cx="3125926" cy="418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919a5bb2-9114-4092-94e7-7907d37093d1@xa0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897" y="3638795"/>
            <a:ext cx="2072566" cy="276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719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15feb12-4802-49a2-9464-7dd9b2df708d@xa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3" t="3865" r="15716" b="1652"/>
          <a:stretch/>
        </p:blipFill>
        <p:spPr bwMode="auto">
          <a:xfrm>
            <a:off x="911034" y="689193"/>
            <a:ext cx="2580862" cy="507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c81b5d55-8a36-495d-8241-3c5670348f27@xa0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559" y="779609"/>
            <a:ext cx="3877105" cy="290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1f027cac-5e33-4d39-99d3-5518a08b9a06@xa0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327" y="1499415"/>
            <a:ext cx="3884876" cy="291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64" y="3947612"/>
            <a:ext cx="2623825" cy="196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68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4d56f52-f9f1-4b10-b313-67c006212814@xa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76" y="601765"/>
            <a:ext cx="3809215" cy="555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064" y="1244910"/>
            <a:ext cx="5104602" cy="38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77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cid:6b95eddd-6a80-4eaf-a7b3-2ec4dae6f979@xa000.intra"/>
          <p:cNvPicPr/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0" r="3206" b="13495"/>
          <a:stretch/>
        </p:blipFill>
        <p:spPr bwMode="auto">
          <a:xfrm rot="16200000">
            <a:off x="36854" y="1258205"/>
            <a:ext cx="5286632" cy="41124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1" r="1233" b="2763"/>
          <a:stretch/>
        </p:blipFill>
        <p:spPr>
          <a:xfrm>
            <a:off x="5155800" y="910369"/>
            <a:ext cx="2870419" cy="4602515"/>
          </a:xfrm>
          <a:prstGeom prst="rect">
            <a:avLst/>
          </a:prstGeom>
        </p:spPr>
      </p:pic>
      <p:pic>
        <p:nvPicPr>
          <p:cNvPr id="11" name="Inhaltsplatzhalt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630" y="1011639"/>
            <a:ext cx="3319371" cy="4425829"/>
          </a:xfrm>
        </p:spPr>
      </p:pic>
    </p:spTree>
    <p:extLst>
      <p:ext uri="{BB962C8B-B14F-4D97-AF65-F5344CB8AC3E}">
        <p14:creationId xmlns:p14="http://schemas.microsoft.com/office/powerpoint/2010/main" val="3147944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20677565-246d-4e81-9c5f-c82173ee8159@xa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000" y="3745868"/>
            <a:ext cx="3402548" cy="255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bc410769-cc80-49b4-b8a7-d8a02de55fc2@xa0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72" y="838646"/>
            <a:ext cx="3137384" cy="418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t="927" r="8519"/>
          <a:stretch/>
        </p:blipFill>
        <p:spPr>
          <a:xfrm>
            <a:off x="8981056" y="1112024"/>
            <a:ext cx="2588710" cy="425394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92" y="884135"/>
            <a:ext cx="3720033" cy="248123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5" t="16344" r="16827" b="26338"/>
          <a:stretch/>
        </p:blipFill>
        <p:spPr>
          <a:xfrm>
            <a:off x="7644193" y="3863834"/>
            <a:ext cx="1214765" cy="178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70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7e0890ee-ebe6-4dc3-b40c-ec60cf4631b4@xa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04" y="553549"/>
            <a:ext cx="3447554" cy="258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777" y="3555697"/>
            <a:ext cx="3246979" cy="2435234"/>
          </a:xfrm>
          <a:prstGeom prst="rect">
            <a:avLst/>
          </a:prstGeom>
        </p:spPr>
      </p:pic>
      <p:pic>
        <p:nvPicPr>
          <p:cNvPr id="14339" name="Picture 3" descr="5c3a15b0-0b4b-4dea-8cf9-1998496ff29a@xa0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827" y="1326705"/>
            <a:ext cx="4487229" cy="336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902" y="3597618"/>
            <a:ext cx="1794985" cy="239331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7" r="3652" b="4942"/>
          <a:stretch/>
        </p:blipFill>
        <p:spPr>
          <a:xfrm>
            <a:off x="4780985" y="537654"/>
            <a:ext cx="2177311" cy="260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43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45100f5d-ab21-4715-836f-9ef23772314c@xa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95" y="1043331"/>
            <a:ext cx="3715958" cy="278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ce7a8f8b-163f-443c-807d-14f9100e723f@xa0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124" y="4471097"/>
            <a:ext cx="3287940" cy="184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0f9ff07a-9079-4bae-9e41-70d7b5c2eb52@xa0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65" y="1474756"/>
            <a:ext cx="3582116" cy="268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789427e2-3912-473d-919e-7c65306b9ee0@xa0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55123">
            <a:off x="4313666" y="3064112"/>
            <a:ext cx="2610490" cy="348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a835fa4b-169c-448e-b73b-35bfd79e76fa@xa0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22353" y="-149805"/>
            <a:ext cx="1669770" cy="296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752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389d4fc-2c4d-4402-920e-a2f1273d9849@xa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182" y="732839"/>
            <a:ext cx="6739394" cy="50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584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b3396bc-7eb0-4860-89cd-1b02985c406b@xa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60" y="1020453"/>
            <a:ext cx="1903548" cy="411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859" y="684468"/>
            <a:ext cx="5902477" cy="272377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74" y="3876306"/>
            <a:ext cx="4863548" cy="225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39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54ff3884-d2f3-46c7-9be7-03261d3f66d8@xa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47" y="1164449"/>
            <a:ext cx="5339964" cy="400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381" y="765922"/>
            <a:ext cx="3565187" cy="517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12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41ddf73e-6505-4b95-a477-45358f5c88b7@xa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22" y="1281716"/>
            <a:ext cx="2843255" cy="379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769c5ec4-7f57-4a7c-a86e-694305cc3a7a@xa0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06" y="693320"/>
            <a:ext cx="3725850" cy="496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198" y="1281716"/>
            <a:ext cx="2635967" cy="468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42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be3157e-f2a8-4048-ad47-25384cda7576@xa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83" y="818919"/>
            <a:ext cx="5195455" cy="389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2ed3df01-69a0-41de-b772-606e6edb11ec@xa0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623" y="2616386"/>
            <a:ext cx="5766785" cy="308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367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f70d0de6-596e-4b67-b8f5-d9acc05ab446@xa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67" y="533699"/>
            <a:ext cx="3816790" cy="286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410" y="3713139"/>
            <a:ext cx="3639450" cy="2730476"/>
          </a:xfrm>
          <a:prstGeom prst="rect">
            <a:avLst/>
          </a:prstGeom>
        </p:spPr>
      </p:pic>
      <p:pic>
        <p:nvPicPr>
          <p:cNvPr id="21506" name="Picture 2" descr="3f586ca4-d343-4d12-ab2d-e7360bca6608@xa0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866" y="876838"/>
            <a:ext cx="3919993" cy="293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3405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81dfd8b-7d14-4c05-a56a-8cbc5e5a77ed@xa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57" y="944305"/>
            <a:ext cx="3780058" cy="433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37" y="1725615"/>
            <a:ext cx="5104222" cy="382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468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52" y="629613"/>
            <a:ext cx="4954857" cy="371614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986" r="171" b="6435"/>
          <a:stretch/>
        </p:blipFill>
        <p:spPr>
          <a:xfrm>
            <a:off x="6491317" y="1512161"/>
            <a:ext cx="4442957" cy="478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9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r="6556" b="911"/>
          <a:stretch/>
        </p:blipFill>
        <p:spPr>
          <a:xfrm rot="16200000">
            <a:off x="3463683" y="-417408"/>
            <a:ext cx="5340294" cy="755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8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229" y="1668752"/>
            <a:ext cx="2777657" cy="208324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46" y="705610"/>
            <a:ext cx="4689897" cy="304638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19" b="22237"/>
          <a:stretch/>
        </p:blipFill>
        <p:spPr>
          <a:xfrm>
            <a:off x="6158774" y="3210890"/>
            <a:ext cx="2003024" cy="276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24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16" y="683141"/>
            <a:ext cx="3226407" cy="430187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28862" y="632022"/>
            <a:ext cx="4561564" cy="608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08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07502761-552f-4cc3-abb5-aed25c74e1f1@xa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129" y="857482"/>
            <a:ext cx="5540576" cy="2553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881d3384-eb33-4dd5-8154-fe73c0f6a6fc@xa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61" y="716080"/>
            <a:ext cx="3734105" cy="497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871cb380-ce46-4010-9a22-bcba6ddcd7c1@xa0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635" y="3672886"/>
            <a:ext cx="2823563" cy="211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0594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196" y="861183"/>
            <a:ext cx="3973733" cy="529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88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0f130c02-7d77-4f58-b126-b7c468fe0ae6@xa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02" y="706853"/>
            <a:ext cx="4652409" cy="214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01cbcf34-85eb-4461-aacd-31d9db0ce260@xa0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02" y="3686400"/>
            <a:ext cx="4215947" cy="19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2e06126-ebcc-4014-a124-ae1a9a18ef46@xa0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1" y="878579"/>
            <a:ext cx="1932915" cy="43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f826620c-8f7d-4995-ba89-d78589e46aae@xa0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892" y="1606198"/>
            <a:ext cx="3320331" cy="249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919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50" y="539294"/>
            <a:ext cx="3662234" cy="5474473"/>
          </a:xfrm>
          <a:prstGeom prst="rect">
            <a:avLst/>
          </a:prstGeom>
        </p:spPr>
      </p:pic>
      <p:pic>
        <p:nvPicPr>
          <p:cNvPr id="3074" name="Picture 2" descr="d156822d-4dbf-42fd-8e58-e0b7dee14b1b@xa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414" y="623233"/>
            <a:ext cx="5145778" cy="385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10604b35-e471-4b67-b607-77283904a238@xa0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414" y="4006729"/>
            <a:ext cx="2569554" cy="192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836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a774f57-69b5-4221-a215-3e38eac9d7f6@xa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97" y="777013"/>
            <a:ext cx="2294325" cy="497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5fe2b949-ce79-46f5-b618-4facd76acb0e@xa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696" y="777013"/>
            <a:ext cx="4949012" cy="228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f7899c65-3d42-4bc3-8540-670acfee43ce@xa0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754" y="863181"/>
            <a:ext cx="2414767" cy="523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6553f18c-fba2-49cb-8821-a98022af55e6@xa0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171" y="3482589"/>
            <a:ext cx="3586720" cy="269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141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3fbbded4-baf1-48b9-a230-ddc44cde28cc@xa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57" y="721905"/>
            <a:ext cx="4218831" cy="5300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753d7a5-24c0-47fa-905e-b7763377f40a@xa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476" y="1815414"/>
            <a:ext cx="6181142" cy="284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475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995ff89c-6595-424e-a83b-e639abfcd1d3@xa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529" y="912196"/>
            <a:ext cx="4628943" cy="347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3174ed89-194a-4c47-971f-9a07cd2e8708@xa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1" y="1044172"/>
            <a:ext cx="5697773" cy="427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8f6b2c2f-1f64-493f-9959-a47013341d12@xa0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564" y="4683444"/>
            <a:ext cx="2354872" cy="176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002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4d2ada1-044b-4cc1-8787-3914ca8d9a38@xa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904" y="737217"/>
            <a:ext cx="8305801" cy="53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127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Breitbild</PresentationFormat>
  <Paragraphs>1</Paragraphs>
  <Slides>30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Office</vt:lpstr>
      <vt:lpstr>Oberhausen hilft e. V.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Stadt Oberhausen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Tieszler, Susanne</dc:creator>
  <cp:lastModifiedBy>Sophie klose</cp:lastModifiedBy>
  <cp:revision>35</cp:revision>
  <cp:lastPrinted>2022-09-30T08:33:12Z</cp:lastPrinted>
  <dcterms:created xsi:type="dcterms:W3CDTF">2022-09-30T05:55:27Z</dcterms:created>
  <dcterms:modified xsi:type="dcterms:W3CDTF">2022-10-05T08:29:52Z</dcterms:modified>
</cp:coreProperties>
</file>